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372" y="-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36128" y="1600200"/>
            <a:ext cx="8686800" cy="4647426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: 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mettez en français:</a:t>
            </a:r>
            <a:endParaRPr lang="fr-FR" sz="3600" dirty="0" smtClean="0">
              <a:solidFill>
                <a:schemeClr val="bg1"/>
              </a:solidFill>
              <a:latin typeface="Kristen ITC" pitchFamily="66" charset="0"/>
            </a:endParaRPr>
          </a:p>
          <a:p>
            <a:pPr algn="ctr"/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  <a:p>
            <a:pPr marL="742950" indent="-742950" algn="ctr">
              <a:buAutoNum type="arabicPeriod"/>
            </a:pP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I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believe</a:t>
            </a:r>
            <a:endParaRPr lang="fr-FR" sz="3200" dirty="0" smtClean="0">
              <a:solidFill>
                <a:schemeClr val="bg1"/>
              </a:solidFill>
              <a:latin typeface="Kristen ITC" pitchFamily="66" charset="0"/>
            </a:endParaRPr>
          </a:p>
          <a:p>
            <a:pPr marL="742950" indent="-742950" algn="ctr">
              <a:buAutoNum type="arabicPeriod"/>
            </a:pP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You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see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(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singular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/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informal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)</a:t>
            </a:r>
          </a:p>
          <a:p>
            <a:pPr marL="742950" indent="-742950" algn="ctr">
              <a:buAutoNum type="arabicPeriod"/>
            </a:pP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He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sees</a:t>
            </a:r>
            <a:endParaRPr lang="fr-FR" sz="3200" dirty="0" smtClean="0">
              <a:solidFill>
                <a:schemeClr val="bg1"/>
              </a:solidFill>
              <a:latin typeface="Kristen ITC" pitchFamily="66" charset="0"/>
            </a:endParaRPr>
          </a:p>
          <a:p>
            <a:pPr marL="742950" indent="-742950" algn="ctr">
              <a:buAutoNum type="arabicPeriod"/>
            </a:pP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We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believe</a:t>
            </a:r>
            <a:endParaRPr lang="fr-FR" sz="3200" dirty="0" smtClean="0">
              <a:solidFill>
                <a:schemeClr val="bg1"/>
              </a:solidFill>
              <a:latin typeface="Kristen ITC" pitchFamily="66" charset="0"/>
            </a:endParaRPr>
          </a:p>
          <a:p>
            <a:pPr marL="742950" indent="-742950" algn="ctr">
              <a:buAutoNum type="arabicPeriod"/>
            </a:pP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They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believe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(all girls)</a:t>
            </a:r>
          </a:p>
          <a:p>
            <a:pPr marL="742950" indent="-742950" algn="ctr">
              <a:buAutoNum type="arabicPeriod"/>
            </a:pP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I put</a:t>
            </a:r>
          </a:p>
          <a:p>
            <a:pPr marL="742950" indent="-742950" algn="ctr">
              <a:buAutoNum type="arabicPeriod"/>
            </a:pP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He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puts</a:t>
            </a:r>
            <a:r>
              <a:rPr lang="fr-FR" sz="3200" dirty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back</a:t>
            </a:r>
          </a:p>
        </p:txBody>
      </p:sp>
      <p:sp>
        <p:nvSpPr>
          <p:cNvPr id="13" name="TextBox 6"/>
          <p:cNvSpPr txBox="1"/>
          <p:nvPr/>
        </p:nvSpPr>
        <p:spPr>
          <a:xfrm>
            <a:off x="350428" y="475565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2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novembre 2011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31</Words>
  <Application>Microsoft Office PowerPoint</Application>
  <PresentationFormat>On-screen Show 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27</cp:revision>
  <dcterms:created xsi:type="dcterms:W3CDTF">2011-09-14T23:22:57Z</dcterms:created>
  <dcterms:modified xsi:type="dcterms:W3CDTF">2011-11-02T17:07:13Z</dcterms:modified>
</cp:coreProperties>
</file>